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3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7.xml" ContentType="application/vnd.openxmlformats-officedocument.presentationml.notesSlide+xml"/>
  <Override PartName="/ppt/diagrams/data3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1.xml" ContentType="application/vnd.openxmlformats-officedocument.presentationml.notesSlide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2.xml" ContentType="application/vnd.openxmlformats-officedocument.presentationml.notesSlide+xml"/>
  <Override PartName="/ppt/diagrams/data4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4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4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3.xml" ContentType="application/vnd.openxmlformats-officedocument.presentationml.notesSlide+xml"/>
  <Override PartName="/ppt/diagrams/data4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3.xml" ContentType="application/vnd.openxmlformats-officedocument.presentationml.notesSlide+xml"/>
  <Override PartName="/ppt/diagrams/data4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0.xml" ContentType="application/vnd.openxmlformats-officedocument.drawingml.diagramData+xml"/>
  <Override PartName="/ppt/diagrams/data11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  <Override PartName="/ppt/diagrams/data28.xml" ContentType="application/vnd.openxmlformats-officedocument.drawingml.diagramData+xml"/>
  <Override PartName="/ppt/diagrams/data31.xml" ContentType="application/vnd.openxmlformats-officedocument.drawingml.diagramData+xml"/>
  <Override PartName="/ppt/diagrams/data260.xml" ContentType="application/vnd.openxmlformats-officedocument.drawingml.diagramData+xml"/>
  <Override PartName="/ppt/diagrams/data280.xml" ContentType="application/vnd.openxmlformats-officedocument.drawingml.diagramData+xml"/>
  <Override PartName="/ppt/diagrams/data30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66" r:id="rId20"/>
    <p:sldId id="347" r:id="rId21"/>
    <p:sldId id="348" r:id="rId22"/>
    <p:sldId id="349" r:id="rId23"/>
    <p:sldId id="354" r:id="rId24"/>
    <p:sldId id="350" r:id="rId25"/>
    <p:sldId id="351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  <p:sldId id="353" r:id="rId43"/>
    <p:sldId id="314" r:id="rId44"/>
    <p:sldId id="316" r:id="rId45"/>
    <p:sldId id="317" r:id="rId46"/>
    <p:sldId id="318" r:id="rId47"/>
    <p:sldId id="319" r:id="rId48"/>
    <p:sldId id="320" r:id="rId49"/>
    <p:sldId id="323" r:id="rId50"/>
    <p:sldId id="332" r:id="rId51"/>
    <p:sldId id="324" r:id="rId52"/>
    <p:sldId id="322" r:id="rId53"/>
    <p:sldId id="326" r:id="rId54"/>
    <p:sldId id="327" r:id="rId55"/>
    <p:sldId id="328" r:id="rId56"/>
    <p:sldId id="315" r:id="rId57"/>
    <p:sldId id="329" r:id="rId58"/>
    <p:sldId id="330" r:id="rId59"/>
    <p:sldId id="331" r:id="rId60"/>
    <p:sldId id="309" r:id="rId6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65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6"/>
            <p14:sldId id="347"/>
            <p14:sldId id="348"/>
            <p14:sldId id="349"/>
            <p14:sldId id="354"/>
            <p14:sldId id="350"/>
            <p14:sldId id="351"/>
            <p14:sldId id="363"/>
            <p14:sldId id="364"/>
            <p14:sldId id="369"/>
            <p14:sldId id="362"/>
            <p14:sldId id="355"/>
            <p14:sldId id="356"/>
            <p14:sldId id="371"/>
            <p14:sldId id="367"/>
            <p14:sldId id="357"/>
            <p14:sldId id="368"/>
            <p14:sldId id="358"/>
            <p14:sldId id="359"/>
            <p14:sldId id="370"/>
            <p14:sldId id="360"/>
            <p14:sldId id="36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097" autoAdjust="0"/>
  </p:normalViewPr>
  <p:slideViewPr>
    <p:cSldViewPr snapToGrid="0" showGuides="1">
      <p:cViewPr varScale="1">
        <p:scale>
          <a:sx n="60" d="100"/>
          <a:sy n="60" d="100"/>
        </p:scale>
        <p:origin x="99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png"/></Relationships>
</file>

<file path=ppt/diagrams/_rels/data2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_rels/data2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png"/></Relationships>
</file>

<file path=ppt/diagrams/_rels/data3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_rels/data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 xmlns="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uncostrained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 xmlns="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 xmlns="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 xmlns="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AA4DE28C-118D-46DE-975D-7D2A997F12F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dgm:pt modelId="{7A6389C8-0E1C-4A14-BE51-1D94CE4538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dgm:pt modelId="{4EA05484-41E9-495A-90F7-A1C1EE1FA15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dgm:pt modelId="{AB3B2FF4-077F-4904-AE35-9D9844384F9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45F35D5D-73ED-4852-80F4-21A04FE663A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dgm:pt modelId="{E96DAEB1-4A63-4FCB-A303-03A339C76D8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dgm:pt modelId="{535B63E3-A02F-4781-834B-AC9714CBB5F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dgm:pt modelId="{DE4DD507-040B-4023-AE2E-57B2B0FC67AF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𝑢_𝑚𝑖𝑛≤𝑢(𝑘)≤𝑢_𝑚𝑎𝑥   ∀𝑘</a:t>
              </a:r>
              <a:endParaRPr lang="it-IT" sz="1800" b="0" dirty="0"/>
            </a:p>
          </dgm:t>
        </dgm:pt>
      </mc:Fallback>
    </mc:AlternateConten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∈[0;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−1]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𝐴_𝑢 𝑢(𝑘)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≤𝑏_𝑢   ∀𝑘∈[0;𝑁−1]</a:t>
              </a:r>
              <a:endParaRPr lang="it-IT" sz="1800" b="0" dirty="0"/>
            </a:p>
          </dgm:t>
        </dgm:pt>
      </mc:Fallback>
    </mc:AlternateConten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 ̂_𝑢=[■8(𝐴_𝑢&amp;0&amp;⋯&amp;0@0&amp;𝐴_𝑢&amp;⋯&amp;0@⋮&amp;⋮&amp;⋱&amp;⋮@0&amp;0&amp;⋯&amp;𝐴_𝑢 )], 𝑏 ̂_𝑢=[■8(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𝑏_𝑢@𝑏_𝑢@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 )]</a:t>
              </a:r>
              <a:endParaRPr lang="it-IT" sz="1800" b="0" dirty="0"/>
            </a:p>
          </dgm:t>
        </dgm:pt>
      </mc:Fallback>
    </mc:AlternateConten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̂_𝑢 𝑈(𝑘)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it-IT" sz="1800" b="0" i="0">
                  <a:latin typeface="Cambria Math" panose="02040503050406030204" pitchFamily="18" charset="0"/>
                </a:rPr>
                <a:t>𝑏 ̂_𝑢</a:t>
              </a:r>
              <a:endParaRPr lang="it-IT" sz="1800" b="0" dirty="0"/>
            </a:p>
          </dgm:t>
        </dgm:pt>
      </mc:Fallback>
    </mc:AlternateConten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∈[1;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𝐴_𝑥 𝑥(𝑘)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≤𝑏_𝑘   ∀𝑘∈[1;𝑁]</a:t>
              </a:r>
              <a:endParaRPr lang="it-IT" sz="1800" b="0" dirty="0"/>
            </a:p>
          </dgm:t>
        </dgm:pt>
      </mc:Fallback>
    </mc:AlternateConten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̂_𝑥=[■8(𝐴_𝑥&amp;0&amp;⋯&amp;0@0&amp;𝐴_𝑥&amp;⋯&amp;0@⋮&amp;⋮&amp;⋱&amp;⋮@0&amp;0&amp;⋯&amp;𝐴_𝑥 )], 𝑏 ̂_𝑥=[■8(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𝑏_𝑥@𝑏_𝑥@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 )]</a:t>
              </a:r>
              <a:endParaRPr lang="it-IT" sz="1800" b="0" dirty="0"/>
            </a:p>
          </dgm:t>
        </dgm:pt>
      </mc:Fallback>
    </mc:AlternateConten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 𝑋(𝑘)≤𝑏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↔</a:t>
              </a:r>
              <a:r>
                <a:rPr lang="it-IT" sz="1800" b="0" i="0">
                  <a:latin typeface="Cambria Math" panose="02040503050406030204" pitchFamily="18" charset="0"/>
                </a:rPr>
                <a:t>𝐴 ̂_𝑥 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𝒜𝑥(𝑘)+ℬ𝑈(𝑘))</a:t>
              </a:r>
              <a:r>
                <a:rPr lang="it-IT" sz="1800" b="0" i="0">
                  <a:latin typeface="Cambria Math" panose="02040503050406030204" pitchFamily="18" charset="0"/>
                </a:rPr>
                <a:t>≤𝑏 ̂_𝑥</a:t>
              </a:r>
              <a:endParaRPr lang="it-IT" sz="1800" b="0" dirty="0"/>
            </a:p>
          </dgm:t>
        </dgm:pt>
      </mc:Fallback>
    </mc:AlternateConten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≥0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𝑥_𝑚𝑖𝑛≤𝑥(𝑘)≤𝑥_𝑚𝑎𝑥   ∀𝑘≥0</a:t>
              </a:r>
              <a:endParaRPr lang="it-IT" sz="1800" b="0" dirty="0"/>
            </a:p>
          </dgm:t>
        </dgm:pt>
      </mc:Fallback>
    </mc:AlternateConten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</a:t>
              </a:r>
              <a:r>
                <a:rPr lang="it-IT" sz="1800" b="0" i="0">
                  <a:latin typeface="Cambria Math" panose="02040503050406030204" pitchFamily="18" charset="0"/>
                </a:rPr>
                <a:t>𝑐 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uncostrained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∈[0;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−1]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)≤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00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2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∈[1;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↔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2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08/07/2022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08/07/2022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2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16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7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52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0.xml"/><Relationship Id="rId13" Type="http://schemas.openxmlformats.org/officeDocument/2006/relationships/diagramLayout" Target="../diagrams/layout26.xml"/><Relationship Id="rId18" Type="http://schemas.openxmlformats.org/officeDocument/2006/relationships/diagramLayout" Target="../diagrams/layout2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5.xml"/><Relationship Id="rId12" Type="http://schemas.openxmlformats.org/officeDocument/2006/relationships/diagramData" Target="../diagrams/data36.xml"/><Relationship Id="rId17" Type="http://schemas.openxmlformats.org/officeDocument/2006/relationships/diagramData" Target="../diagrams/data280.xml"/><Relationship Id="rId2" Type="http://schemas.openxmlformats.org/officeDocument/2006/relationships/notesSlide" Target="../notesSlides/notesSlide36.xml"/><Relationship Id="rId16" Type="http://schemas.microsoft.com/office/2007/relationships/diagramDrawing" Target="../diagrams/drawing26.xml"/><Relationship Id="rId20" Type="http://schemas.openxmlformats.org/officeDocument/2006/relationships/diagramColors" Target="../diagrams/colors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5" Type="http://schemas.openxmlformats.org/officeDocument/2006/relationships/diagramColors" Target="../diagrams/colors26.xml"/><Relationship Id="rId10" Type="http://schemas.openxmlformats.org/officeDocument/2006/relationships/diagramQuickStyle" Target="../diagrams/quickStyle25.xml"/><Relationship Id="rId19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5.xml"/><Relationship Id="rId14" Type="http://schemas.openxmlformats.org/officeDocument/2006/relationships/diagramQuickStyle" Target="../diagrams/quickStyle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0.xml"/><Relationship Id="rId3" Type="http://schemas.openxmlformats.org/officeDocument/2006/relationships/diagramData" Target="../diagrams/data3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72.emf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diagramData" Target="../diagrams/data3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diagramData" Target="../diagrams/data4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microsoft.com/office/2007/relationships/diagramDrawing" Target="../diagrams/drawing31.xml"/><Relationship Id="rId18" Type="http://schemas.microsoft.com/office/2007/relationships/diagramDrawing" Target="../diagrams/drawing32.xml"/><Relationship Id="rId26" Type="http://schemas.openxmlformats.org/officeDocument/2006/relationships/image" Target="../media/image78.png"/><Relationship Id="rId3" Type="http://schemas.microsoft.com/office/2007/relationships/media" Target="../media/media2.mp4"/><Relationship Id="rId21" Type="http://schemas.openxmlformats.org/officeDocument/2006/relationships/diagramQuickStyle" Target="../diagrams/quickStyle33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31.xml"/><Relationship Id="rId17" Type="http://schemas.openxmlformats.org/officeDocument/2006/relationships/diagramColors" Target="../diagrams/colors32.xml"/><Relationship Id="rId25" Type="http://schemas.openxmlformats.org/officeDocument/2006/relationships/image" Target="../media/image77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32.xml"/><Relationship Id="rId20" Type="http://schemas.openxmlformats.org/officeDocument/2006/relationships/diagramLayout" Target="../diagrams/layout33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31.xml"/><Relationship Id="rId24" Type="http://schemas.openxmlformats.org/officeDocument/2006/relationships/image" Target="../media/image75.png"/><Relationship Id="rId5" Type="http://schemas.microsoft.com/office/2007/relationships/media" Target="../media/media3.mp4"/><Relationship Id="rId15" Type="http://schemas.openxmlformats.org/officeDocument/2006/relationships/diagramLayout" Target="../diagrams/layout32.xml"/><Relationship Id="rId23" Type="http://schemas.microsoft.com/office/2007/relationships/diagramDrawing" Target="../diagrams/drawing33.xml"/><Relationship Id="rId10" Type="http://schemas.openxmlformats.org/officeDocument/2006/relationships/diagramLayout" Target="../diagrams/layout31.xml"/><Relationship Id="rId19" Type="http://schemas.openxmlformats.org/officeDocument/2006/relationships/diagramData" Target="../diagrams/data43.xml"/><Relationship Id="rId4" Type="http://schemas.openxmlformats.org/officeDocument/2006/relationships/video" Target="../media/media2.mp4"/><Relationship Id="rId9" Type="http://schemas.openxmlformats.org/officeDocument/2006/relationships/diagramData" Target="../diagrams/data41.xml"/><Relationship Id="rId14" Type="http://schemas.openxmlformats.org/officeDocument/2006/relationships/diagramData" Target="../diagrams/data42.xml"/><Relationship Id="rId22" Type="http://schemas.openxmlformats.org/officeDocument/2006/relationships/diagramColors" Target="../diagrams/colors3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4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34.xml"/><Relationship Id="rId15" Type="http://schemas.openxmlformats.org/officeDocument/2006/relationships/image" Target="../media/image83.png"/><Relationship Id="rId10" Type="http://schemas.microsoft.com/office/2007/relationships/hdphoto" Target="../media/hdphoto2.wdp"/><Relationship Id="rId4" Type="http://schemas.openxmlformats.org/officeDocument/2006/relationships/diagramLayout" Target="../diagrams/layout34.xml"/><Relationship Id="rId9" Type="http://schemas.openxmlformats.org/officeDocument/2006/relationships/image" Target="../media/image80.png"/><Relationship Id="rId1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8.png"/><Relationship Id="rId18" Type="http://schemas.microsoft.com/office/2007/relationships/hdphoto" Target="../media/hdphoto8.wdp"/><Relationship Id="rId3" Type="http://schemas.openxmlformats.org/officeDocument/2006/relationships/diagramData" Target="../diagrams/data45.xml"/><Relationship Id="rId7" Type="http://schemas.microsoft.com/office/2007/relationships/diagramDrawing" Target="../diagrams/drawing35.xml"/><Relationship Id="rId12" Type="http://schemas.microsoft.com/office/2007/relationships/hdphoto" Target="../media/hdphoto3.wdp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81.png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89.png"/><Relationship Id="rId10" Type="http://schemas.microsoft.com/office/2007/relationships/hdphoto" Target="../media/hdphoto2.wdp"/><Relationship Id="rId4" Type="http://schemas.openxmlformats.org/officeDocument/2006/relationships/diagramLayout" Target="../diagrams/layout35.xml"/><Relationship Id="rId9" Type="http://schemas.openxmlformats.org/officeDocument/2006/relationships/image" Target="../media/image80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6.xml"/><Relationship Id="rId12" Type="http://schemas.microsoft.com/office/2007/relationships/hdphoto" Target="../media/hdphoto10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6.xml"/><Relationship Id="rId11" Type="http://schemas.openxmlformats.org/officeDocument/2006/relationships/image" Target="../media/image94.png"/><Relationship Id="rId5" Type="http://schemas.openxmlformats.org/officeDocument/2006/relationships/diagramQuickStyle" Target="../diagrams/quickStyle36.xml"/><Relationship Id="rId10" Type="http://schemas.microsoft.com/office/2007/relationships/hdphoto" Target="../media/hdphoto9.wdp"/><Relationship Id="rId4" Type="http://schemas.openxmlformats.org/officeDocument/2006/relationships/diagramLayout" Target="../diagrams/layout36.xml"/><Relationship Id="rId9" Type="http://schemas.openxmlformats.org/officeDocument/2006/relationships/image" Target="../media/image93.png"/><Relationship Id="rId1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image" Target="../media/image106.emf"/><Relationship Id="rId7" Type="http://schemas.openxmlformats.org/officeDocument/2006/relationships/diagramQuickStyle" Target="../diagrams/quickStyle3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47.xml"/><Relationship Id="rId4" Type="http://schemas.openxmlformats.org/officeDocument/2006/relationships/image" Target="../media/image107.emf"/><Relationship Id="rId9" Type="http://schemas.microsoft.com/office/2007/relationships/diagramDrawing" Target="../diagrams/drawing3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94533655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94533655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17BD149-734D-794A-F2BD-062B04040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035180"/>
            <a:ext cx="1767993" cy="182136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1" y="2469348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0A50E3-D531-DAC6-61C5-B920DC2F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18" y="2928439"/>
            <a:ext cx="2057687" cy="1333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/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≤|0,52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4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</m:oMath>
                </a14:m>
                <a:r>
                  <a:rPr lang="en-GB" dirty="0"/>
                  <a:t>| 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04" y="1720573"/>
                <a:ext cx="3815319" cy="491288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760DC02E-49FD-FDCF-3BBD-215BC4ED77D4}"/>
              </a:ext>
            </a:extLst>
          </p:cNvPr>
          <p:cNvGrpSpPr/>
          <p:nvPr/>
        </p:nvGrpSpPr>
        <p:grpSpPr>
          <a:xfrm>
            <a:off x="644401" y="1434940"/>
            <a:ext cx="10901680" cy="4553014"/>
            <a:chOff x="0" y="329308"/>
            <a:chExt cx="10901680" cy="4553014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AA9AA-4DBA-BDF1-FCD2-741E1F09D797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CCDF306-1653-607D-C0A8-43522EBB01E5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6" y="481263"/>
            <a:ext cx="643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endParaRPr lang="en-GB" sz="3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D4FAC49-E99D-D041-1998-8DAF41AAF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41558"/>
            <a:ext cx="9334013" cy="434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40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41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42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43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44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46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51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52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53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54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56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4924</TotalTime>
  <Words>1853</Words>
  <Application>Microsoft Office PowerPoint</Application>
  <PresentationFormat>Widescreen</PresentationFormat>
  <Paragraphs>514</Paragraphs>
  <Slides>57</Slides>
  <Notes>55</Notes>
  <HiddenSlides>20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MPC with Control Constraints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davide99 crippa</cp:lastModifiedBy>
  <cp:revision>84</cp:revision>
  <dcterms:created xsi:type="dcterms:W3CDTF">2021-09-16T09:04:55Z</dcterms:created>
  <dcterms:modified xsi:type="dcterms:W3CDTF">2022-07-08T16:34:46Z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